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1" r:id="rId10"/>
    <p:sldId id="283" r:id="rId11"/>
    <p:sldId id="285" r:id="rId12"/>
    <p:sldId id="286" r:id="rId13"/>
    <p:sldId id="293" r:id="rId14"/>
    <p:sldId id="287" r:id="rId15"/>
    <p:sldId id="28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20" autoAdjust="0"/>
  </p:normalViewPr>
  <p:slideViewPr>
    <p:cSldViewPr snapToGrid="0" snapToObjects="1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25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42509" y="3282044"/>
            <a:ext cx="4154823" cy="30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42509" y="218178"/>
            <a:ext cx="4154823" cy="294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45" y="216436"/>
            <a:ext cx="4158370" cy="29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44" y="3270720"/>
            <a:ext cx="4152571" cy="31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169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9BAFB5"/>
              </a:buClr>
              <a:buNone/>
              <a:defRPr/>
            </a:pPr>
            <a:r>
              <a:rPr lang="en-US" sz="2400" dirty="0">
                <a:solidFill>
                  <a:srgbClr val="FFFFFF"/>
                </a:solidFill>
              </a:rPr>
              <a:t>Train F</a:t>
            </a:r>
            <a:r>
              <a:rPr lang="en-US" sz="24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1 </a:t>
            </a:r>
            <a:r>
              <a:rPr lang="en-US" sz="2400" dirty="0">
                <a:solidFill>
                  <a:srgbClr val="FFFFFF"/>
                </a:solidFill>
              </a:rPr>
              <a:t>Measure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95%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1 </a:t>
            </a: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Measure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92%</a:t>
            </a:r>
          </a:p>
          <a:p>
            <a:pPr marL="0" indent="0">
              <a:buClr>
                <a:srgbClr val="9BAFB5"/>
              </a:buClr>
              <a:buNone/>
            </a:pP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0.82	Precision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1.00	Recall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0.91</a:t>
            </a:r>
            <a:br>
              <a:rPr lang="en-US" sz="1200" dirty="0">
                <a:solidFill>
                  <a:srgbClr val="FFFFFF"/>
                </a:solidFill>
                <a:latin typeface="Gill Sans MT" panose="020B0502020104020203"/>
              </a:rPr>
            </a:b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    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0.92	F1</a:t>
            </a:r>
            <a:r>
              <a:rPr lang="en-US" sz="1200" baseline="-25000" dirty="0">
                <a:solidFill>
                  <a:srgbClr val="FFFFFF"/>
                </a:solidFill>
                <a:latin typeface="Gill Sans MT" panose="020B0502020104020203"/>
              </a:rPr>
              <a:t>non-candidate</a:t>
            </a:r>
            <a:r>
              <a:rPr lang="en-US" sz="1200" dirty="0">
                <a:solidFill>
                  <a:srgbClr val="FFFFFF"/>
                </a:solidFill>
                <a:latin typeface="Gill Sans MT" panose="020B0502020104020203"/>
              </a:rPr>
              <a:t> = 0.95</a:t>
            </a:r>
          </a:p>
          <a:p>
            <a:pPr>
              <a:buClr>
                <a:srgbClr val="9BAFB5"/>
              </a:buClr>
            </a:pP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7" y="208758"/>
            <a:ext cx="4155899" cy="29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6" y="3270539"/>
            <a:ext cx="4155899" cy="313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413613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</a:t>
                      </a:r>
                      <a:br>
                        <a:rPr lang="en-US" sz="1500" b="1" dirty="0"/>
                      </a:br>
                      <a:r>
                        <a:rPr lang="en-US" sz="1500" b="1" dirty="0"/>
                        <a:t>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Stemmer, Stopwords, min_df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Lauren Writes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843249-E12B-A344-AD89-D26AF9A0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904" b="37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(19):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B3DA8-49DE-7547-8DF5-FFBC422AB049}"/>
              </a:ext>
            </a:extLst>
          </p:cNvPr>
          <p:cNvSpPr/>
          <p:nvPr/>
        </p:nvSpPr>
        <p:spPr>
          <a:xfrm>
            <a:off x="842138" y="3728853"/>
            <a:ext cx="2966632" cy="95410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SenSchumer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SenMarky</a:t>
            </a:r>
          </a:p>
          <a:p>
            <a:pPr marL="0" lvl="1" indent="-228600"/>
            <a:r>
              <a:rPr lang="en-US" sz="800" i="1" dirty="0">
                <a:solidFill>
                  <a:schemeClr val="bg1"/>
                </a:solidFill>
              </a:rPr>
              <a:t>HillaryClinton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Keithellison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PramilaJayapal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IlhanMN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MartinOMalley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Lessig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GovMikeHuckabee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RandPaul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RepThomasMassie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ScottWalker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Marcorubio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JimWebbUSA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Tedcruz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TedYoho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GovHowardDean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RepGosar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MarkMeadows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LindseyGrahamSC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RepAlGreen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901" b="5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9455" y="1925819"/>
            <a:ext cx="6481352" cy="1430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56" y="4721142"/>
            <a:ext cx="3871506" cy="761205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473</Words>
  <Application>Microsoft Office PowerPoint</Application>
  <PresentationFormat>Widescreen</PresentationFormat>
  <Paragraphs>189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Medium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Data Strategies</vt:lpstr>
      <vt:lpstr>Model 1</vt:lpstr>
      <vt:lpstr>Model 2</vt:lpstr>
      <vt:lpstr>Model 5</vt:lpstr>
      <vt:lpstr>PowerPoint Presentation</vt:lpstr>
      <vt:lpstr>Conclusions</vt:lpstr>
      <vt:lpstr>Things Lauren Writes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Alex Manso</cp:lastModifiedBy>
  <cp:revision>10</cp:revision>
  <dcterms:created xsi:type="dcterms:W3CDTF">2020-06-02T00:54:19Z</dcterms:created>
  <dcterms:modified xsi:type="dcterms:W3CDTF">2020-06-02T02:22:09Z</dcterms:modified>
</cp:coreProperties>
</file>